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9" r:id="rId3"/>
    <p:sldId id="258" r:id="rId4"/>
    <p:sldId id="259" r:id="rId5"/>
    <p:sldId id="268" r:id="rId6"/>
    <p:sldId id="260" r:id="rId7"/>
    <p:sldId id="261" r:id="rId8"/>
    <p:sldId id="267" r:id="rId9"/>
    <p:sldId id="262" r:id="rId10"/>
    <p:sldId id="263" r:id="rId11"/>
    <p:sldId id="264" r:id="rId12"/>
    <p:sldId id="270" r:id="rId13"/>
    <p:sldId id="271" r:id="rId14"/>
    <p:sldId id="266" r:id="rId15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10C1C1-A3D5-4552-87FD-DC47E1A35134}" type="datetimeFigureOut">
              <a:rPr lang="it-IT" smtClean="0"/>
              <a:pPr/>
              <a:t>12/09/2010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411E7A-8D8D-4F09-9C0B-8DD84FA56283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11E7A-8D8D-4F09-9C0B-8DD84FA56283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11E7A-8D8D-4F09-9C0B-8DD84FA56283}" type="slidenum">
              <a:rPr lang="it-IT" smtClean="0"/>
              <a:pPr/>
              <a:t>10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11E7A-8D8D-4F09-9C0B-8DD84FA56283}" type="slidenum">
              <a:rPr lang="it-IT" smtClean="0"/>
              <a:pPr/>
              <a:t>11</a:t>
            </a:fld>
            <a:endParaRPr 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11E7A-8D8D-4F09-9C0B-8DD84FA56283}" type="slidenum">
              <a:rPr lang="it-IT" smtClean="0"/>
              <a:pPr/>
              <a:t>12</a:t>
            </a:fld>
            <a:endParaRPr 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11E7A-8D8D-4F09-9C0B-8DD84FA56283}" type="slidenum">
              <a:rPr lang="it-IT" smtClean="0"/>
              <a:pPr/>
              <a:t>13</a:t>
            </a:fld>
            <a:endParaRPr 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11E7A-8D8D-4F09-9C0B-8DD84FA56283}" type="slidenum">
              <a:rPr lang="it-IT" smtClean="0"/>
              <a:pPr/>
              <a:t>14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11E7A-8D8D-4F09-9C0B-8DD84FA56283}" type="slidenum">
              <a:rPr lang="it-IT" smtClean="0"/>
              <a:pPr/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11E7A-8D8D-4F09-9C0B-8DD84FA56283}" type="slidenum">
              <a:rPr lang="it-IT" smtClean="0"/>
              <a:pPr/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11E7A-8D8D-4F09-9C0B-8DD84FA56283}" type="slidenum">
              <a:rPr lang="it-IT" smtClean="0"/>
              <a:pPr/>
              <a:t>4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11E7A-8D8D-4F09-9C0B-8DD84FA56283}" type="slidenum">
              <a:rPr lang="it-IT" smtClean="0"/>
              <a:pPr/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11E7A-8D8D-4F09-9C0B-8DD84FA56283}" type="slidenum">
              <a:rPr lang="it-IT" smtClean="0"/>
              <a:pPr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11E7A-8D8D-4F09-9C0B-8DD84FA56283}" type="slidenum">
              <a:rPr lang="it-IT" smtClean="0"/>
              <a:pPr/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11E7A-8D8D-4F09-9C0B-8DD84FA56283}" type="slidenum">
              <a:rPr lang="it-IT" smtClean="0"/>
              <a:pPr/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411E7A-8D8D-4F09-9C0B-8DD84FA56283}" type="slidenum">
              <a:rPr lang="it-IT" smtClean="0"/>
              <a:pPr/>
              <a:t>9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4A0FC-157F-41CB-9D30-4F73A78D415B}" type="datetimeFigureOut">
              <a:rPr lang="it-IT" smtClean="0"/>
              <a:pPr/>
              <a:t>12/09/2010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C05A-ABD6-4F2A-AFE2-A1F1EC460E3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4A0FC-157F-41CB-9D30-4F73A78D415B}" type="datetimeFigureOut">
              <a:rPr lang="it-IT" smtClean="0"/>
              <a:pPr/>
              <a:t>12/09/2010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C05A-ABD6-4F2A-AFE2-A1F1EC460E3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4A0FC-157F-41CB-9D30-4F73A78D415B}" type="datetimeFigureOut">
              <a:rPr lang="it-IT" smtClean="0"/>
              <a:pPr/>
              <a:t>12/09/2010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C05A-ABD6-4F2A-AFE2-A1F1EC460E3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4A0FC-157F-41CB-9D30-4F73A78D415B}" type="datetimeFigureOut">
              <a:rPr lang="it-IT" smtClean="0"/>
              <a:pPr/>
              <a:t>12/09/2010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C05A-ABD6-4F2A-AFE2-A1F1EC460E3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4A0FC-157F-41CB-9D30-4F73A78D415B}" type="datetimeFigureOut">
              <a:rPr lang="it-IT" smtClean="0"/>
              <a:pPr/>
              <a:t>12/09/2010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C05A-ABD6-4F2A-AFE2-A1F1EC460E3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4A0FC-157F-41CB-9D30-4F73A78D415B}" type="datetimeFigureOut">
              <a:rPr lang="it-IT" smtClean="0"/>
              <a:pPr/>
              <a:t>12/09/2010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C05A-ABD6-4F2A-AFE2-A1F1EC460E3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4A0FC-157F-41CB-9D30-4F73A78D415B}" type="datetimeFigureOut">
              <a:rPr lang="it-IT" smtClean="0"/>
              <a:pPr/>
              <a:t>12/09/2010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C05A-ABD6-4F2A-AFE2-A1F1EC460E3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4A0FC-157F-41CB-9D30-4F73A78D415B}" type="datetimeFigureOut">
              <a:rPr lang="it-IT" smtClean="0"/>
              <a:pPr/>
              <a:t>12/09/2010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C05A-ABD6-4F2A-AFE2-A1F1EC460E3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4A0FC-157F-41CB-9D30-4F73A78D415B}" type="datetimeFigureOut">
              <a:rPr lang="it-IT" smtClean="0"/>
              <a:pPr/>
              <a:t>12/09/2010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C05A-ABD6-4F2A-AFE2-A1F1EC460E3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4A0FC-157F-41CB-9D30-4F73A78D415B}" type="datetimeFigureOut">
              <a:rPr lang="it-IT" smtClean="0"/>
              <a:pPr/>
              <a:t>12/09/2010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C05A-ABD6-4F2A-AFE2-A1F1EC460E3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4A0FC-157F-41CB-9D30-4F73A78D415B}" type="datetimeFigureOut">
              <a:rPr lang="it-IT" smtClean="0"/>
              <a:pPr/>
              <a:t>12/09/2010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C05A-ABD6-4F2A-AFE2-A1F1EC460E36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4A0FC-157F-41CB-9D30-4F73A78D415B}" type="datetimeFigureOut">
              <a:rPr lang="it-IT" smtClean="0"/>
              <a:pPr/>
              <a:t>12/09/2010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2C05A-ABD6-4F2A-AFE2-A1F1EC460E36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hyperlink" Target="http://www.chmakoff.com/Scenes%20de%20l%20ancien%20et%20du%20nouveau%20testament/index6.html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tx1"/>
            </a:gs>
            <a:gs pos="100000">
              <a:schemeClr val="accent6">
                <a:lumMod val="50000"/>
              </a:schemeClr>
            </a:gs>
            <a:gs pos="100000">
              <a:schemeClr val="accent6">
                <a:lumMod val="60000"/>
                <a:lumOff val="40000"/>
              </a:schemeClr>
            </a:gs>
            <a:gs pos="100000">
              <a:schemeClr val="accent6">
                <a:lumMod val="60000"/>
                <a:lumOff val="40000"/>
              </a:schemeClr>
            </a:gs>
            <a:gs pos="0">
              <a:schemeClr val="accent4">
                <a:lumMod val="50000"/>
              </a:schemeClr>
            </a:gs>
            <a:gs pos="100000">
              <a:schemeClr val="accent4">
                <a:lumMod val="50000"/>
              </a:schemeClr>
            </a:gs>
            <a:gs pos="100000">
              <a:schemeClr val="accent1">
                <a:lumMod val="75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nuovo-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366617"/>
            <a:ext cx="9144000" cy="2491383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285720" y="2214554"/>
            <a:ext cx="591844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9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preghiamo</a:t>
            </a:r>
            <a:endParaRPr lang="it-IT" sz="9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8" name="Immagine 7" descr="bozza leggio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11676" y="500042"/>
            <a:ext cx="3574388" cy="604353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 descr="nuovo-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366617"/>
            <a:ext cx="9144000" cy="2491383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357158" y="214290"/>
            <a:ext cx="207170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it-IT" sz="32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Luca 9, 58</a:t>
            </a:r>
            <a:endParaRPr lang="it-IT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4071934" y="1643050"/>
            <a:ext cx="44291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bg1">
                    <a:lumMod val="85000"/>
                  </a:schemeClr>
                </a:solidFill>
              </a:rPr>
              <a:t>Gesù gli rispose: «Le volpi hanno le loro tane e gli uccelli del cielo i loro nidi, ma il Figlio dell'uomo non ha dove posare il capo».</a:t>
            </a:r>
            <a:endParaRPr lang="it-IT" sz="24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12290" name="Picture 2" descr="http://www.pitts.emory.edu/woodcuts/1695Bibl/00006393.jp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500034" y="857231"/>
            <a:ext cx="3429024" cy="508541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 descr="nuovo-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366617"/>
            <a:ext cx="9144000" cy="2491383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357158" y="214290"/>
            <a:ext cx="31432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it-IT" sz="32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Genesi 28, 16-17</a:t>
            </a:r>
            <a:endParaRPr lang="it-IT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4714876" y="785794"/>
            <a:ext cx="35719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baseline="30000" dirty="0" smtClean="0">
                <a:solidFill>
                  <a:schemeClr val="bg1">
                    <a:lumMod val="85000"/>
                  </a:schemeClr>
                </a:solidFill>
              </a:rPr>
              <a:t>16</a:t>
            </a:r>
            <a:r>
              <a:rPr lang="it-IT" sz="2400" baseline="30000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it-IT" sz="2400" dirty="0" smtClean="0">
                <a:solidFill>
                  <a:schemeClr val="bg1">
                    <a:lumMod val="85000"/>
                  </a:schemeClr>
                </a:solidFill>
              </a:rPr>
              <a:t>Allora Giacobbe si svegliò dal sonno e disse: «Certo, il Signore è in questo luogo e io non lo sapevo». </a:t>
            </a:r>
            <a:r>
              <a:rPr lang="it-IT" sz="2400" b="1" baseline="30000" dirty="0" smtClean="0">
                <a:solidFill>
                  <a:schemeClr val="bg1">
                    <a:lumMod val="85000"/>
                  </a:schemeClr>
                </a:solidFill>
              </a:rPr>
              <a:t>17</a:t>
            </a:r>
            <a:r>
              <a:rPr lang="it-IT" sz="2400" baseline="30000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it-IT" sz="2400" dirty="0" smtClean="0">
                <a:solidFill>
                  <a:schemeClr val="bg1">
                    <a:lumMod val="85000"/>
                  </a:schemeClr>
                </a:solidFill>
              </a:rPr>
              <a:t>Ebbe timore e disse: «Quanto è terribile questo luogo! Questa è proprio la casa di Dio, questa è la porta del cielo». </a:t>
            </a:r>
            <a:endParaRPr lang="it-IT" sz="24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10242" name="Picture 2" descr="http://www.chmakoff.com/intermediaires/Scenes%20de%20l%20ancien%20et%20du%20nouveau%20testament/Le%20songe%20de%20Jacob%20(92x73).jpg">
            <a:hlinkClick r:id="rId4" tooltip="Cliquer pour revenir à l'index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1000108"/>
            <a:ext cx="3735460" cy="45005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tx1"/>
            </a:gs>
            <a:gs pos="100000">
              <a:schemeClr val="accent6">
                <a:lumMod val="50000"/>
              </a:schemeClr>
            </a:gs>
            <a:gs pos="100000">
              <a:schemeClr val="accent6">
                <a:lumMod val="60000"/>
                <a:lumOff val="40000"/>
              </a:schemeClr>
            </a:gs>
            <a:gs pos="100000">
              <a:schemeClr val="accent6">
                <a:lumMod val="60000"/>
                <a:lumOff val="40000"/>
              </a:schemeClr>
            </a:gs>
            <a:gs pos="0">
              <a:schemeClr val="accent4">
                <a:lumMod val="50000"/>
              </a:schemeClr>
            </a:gs>
            <a:gs pos="100000">
              <a:schemeClr val="accent4">
                <a:lumMod val="50000"/>
              </a:schemeClr>
            </a:gs>
            <a:gs pos="100000">
              <a:schemeClr val="accent1">
                <a:lumMod val="75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nuovo-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366617"/>
            <a:ext cx="9144000" cy="2491383"/>
          </a:xfrm>
          <a:prstGeom prst="rect">
            <a:avLst/>
          </a:prstGeom>
        </p:spPr>
      </p:pic>
      <p:pic>
        <p:nvPicPr>
          <p:cNvPr id="7" name="Picture 18" descr="cer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77125" y="333375"/>
            <a:ext cx="1666875" cy="6524625"/>
          </a:xfrm>
          <a:prstGeom prst="rect">
            <a:avLst/>
          </a:prstGeom>
          <a:noFill/>
        </p:spPr>
      </p:pic>
      <p:sp>
        <p:nvSpPr>
          <p:cNvPr id="6" name="CasellaDiTesto 5"/>
          <p:cNvSpPr txBox="1"/>
          <p:nvPr/>
        </p:nvSpPr>
        <p:spPr>
          <a:xfrm>
            <a:off x="357158" y="714356"/>
            <a:ext cx="75724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chemeClr val="bg1">
                    <a:lumMod val="85000"/>
                  </a:schemeClr>
                </a:solidFill>
              </a:rPr>
              <a:t>Padre nostro, che sei nei cieli,  </a:t>
            </a:r>
          </a:p>
          <a:p>
            <a:r>
              <a:rPr lang="it-IT" sz="2800" dirty="0" smtClean="0">
                <a:solidFill>
                  <a:schemeClr val="bg1">
                    <a:lumMod val="85000"/>
                  </a:schemeClr>
                </a:solidFill>
              </a:rPr>
              <a:t>sia santificato il tuo nome,</a:t>
            </a:r>
          </a:p>
          <a:p>
            <a:r>
              <a:rPr lang="it-IT" sz="2800" dirty="0" smtClean="0">
                <a:solidFill>
                  <a:schemeClr val="bg1">
                    <a:lumMod val="85000"/>
                  </a:schemeClr>
                </a:solidFill>
              </a:rPr>
              <a:t>venga il tuo regno, sia fatta la tua volontà,  </a:t>
            </a:r>
          </a:p>
          <a:p>
            <a:r>
              <a:rPr lang="it-IT" sz="2800" dirty="0" smtClean="0">
                <a:solidFill>
                  <a:schemeClr val="bg1">
                    <a:lumMod val="85000"/>
                  </a:schemeClr>
                </a:solidFill>
              </a:rPr>
              <a:t>come in cielo così in terra.</a:t>
            </a:r>
          </a:p>
          <a:p>
            <a:r>
              <a:rPr lang="it-IT" sz="2800" dirty="0" smtClean="0">
                <a:solidFill>
                  <a:schemeClr val="bg1">
                    <a:lumMod val="85000"/>
                  </a:schemeClr>
                </a:solidFill>
              </a:rPr>
              <a:t>Dacci oggi il nostro pane quotidiano,  </a:t>
            </a:r>
          </a:p>
          <a:p>
            <a:r>
              <a:rPr lang="it-IT" sz="2800" dirty="0" smtClean="0">
                <a:solidFill>
                  <a:schemeClr val="bg1">
                    <a:lumMod val="85000"/>
                  </a:schemeClr>
                </a:solidFill>
              </a:rPr>
              <a:t>e rimetti a noi i nostri debiti</a:t>
            </a:r>
          </a:p>
          <a:p>
            <a:r>
              <a:rPr lang="it-IT" sz="2800" dirty="0" smtClean="0">
                <a:solidFill>
                  <a:schemeClr val="bg1">
                    <a:lumMod val="85000"/>
                  </a:schemeClr>
                </a:solidFill>
              </a:rPr>
              <a:t>come noi li rimettiamo ai nostri debitori,</a:t>
            </a:r>
          </a:p>
          <a:p>
            <a:r>
              <a:rPr lang="it-IT" sz="2800" dirty="0" smtClean="0">
                <a:solidFill>
                  <a:schemeClr val="bg1">
                    <a:lumMod val="85000"/>
                  </a:schemeClr>
                </a:solidFill>
              </a:rPr>
              <a:t>e non ci indurre in tentazione, ma liberaci dal male.</a:t>
            </a:r>
          </a:p>
          <a:p>
            <a:endParaRPr lang="it-IT" sz="28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tx1"/>
            </a:gs>
            <a:gs pos="100000">
              <a:schemeClr val="accent6">
                <a:lumMod val="50000"/>
              </a:schemeClr>
            </a:gs>
            <a:gs pos="100000">
              <a:schemeClr val="accent6">
                <a:lumMod val="60000"/>
                <a:lumOff val="40000"/>
              </a:schemeClr>
            </a:gs>
            <a:gs pos="100000">
              <a:schemeClr val="accent6">
                <a:lumMod val="60000"/>
                <a:lumOff val="40000"/>
              </a:schemeClr>
            </a:gs>
            <a:gs pos="0">
              <a:schemeClr val="accent4">
                <a:lumMod val="50000"/>
              </a:schemeClr>
            </a:gs>
            <a:gs pos="100000">
              <a:schemeClr val="accent4">
                <a:lumMod val="50000"/>
              </a:schemeClr>
            </a:gs>
            <a:gs pos="100000">
              <a:schemeClr val="accent1">
                <a:lumMod val="75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nuovo-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366617"/>
            <a:ext cx="9144000" cy="2491383"/>
          </a:xfrm>
          <a:prstGeom prst="rect">
            <a:avLst/>
          </a:prstGeom>
        </p:spPr>
      </p:pic>
      <p:pic>
        <p:nvPicPr>
          <p:cNvPr id="7" name="Picture 18" descr="cer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77125" y="333375"/>
            <a:ext cx="1666875" cy="6524625"/>
          </a:xfrm>
          <a:prstGeom prst="rect">
            <a:avLst/>
          </a:prstGeom>
          <a:noFill/>
        </p:spPr>
      </p:pic>
      <p:sp>
        <p:nvSpPr>
          <p:cNvPr id="5" name="Rettangolo 4"/>
          <p:cNvSpPr/>
          <p:nvPr/>
        </p:nvSpPr>
        <p:spPr>
          <a:xfrm>
            <a:off x="2428860" y="3000372"/>
            <a:ext cx="535785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it-IT" sz="9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Amen</a:t>
            </a:r>
            <a:endParaRPr lang="it-IT" sz="9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nuovo-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366617"/>
            <a:ext cx="9144000" cy="249138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tx1"/>
            </a:gs>
            <a:gs pos="100000">
              <a:schemeClr val="accent6">
                <a:lumMod val="50000"/>
              </a:schemeClr>
            </a:gs>
            <a:gs pos="100000">
              <a:schemeClr val="accent6">
                <a:lumMod val="60000"/>
                <a:lumOff val="40000"/>
              </a:schemeClr>
            </a:gs>
            <a:gs pos="100000">
              <a:schemeClr val="accent6">
                <a:lumMod val="60000"/>
                <a:lumOff val="40000"/>
              </a:schemeClr>
            </a:gs>
            <a:gs pos="0">
              <a:schemeClr val="accent4">
                <a:lumMod val="50000"/>
              </a:schemeClr>
            </a:gs>
            <a:gs pos="100000">
              <a:schemeClr val="accent4">
                <a:lumMod val="50000"/>
              </a:schemeClr>
            </a:gs>
            <a:gs pos="100000">
              <a:schemeClr val="accent1">
                <a:lumMod val="75000"/>
              </a:schemeClr>
            </a:gs>
            <a:gs pos="100000">
              <a:schemeClr val="accent1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nuovo-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366617"/>
            <a:ext cx="9144000" cy="2491383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285720" y="2214554"/>
            <a:ext cx="591844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9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preghiamo</a:t>
            </a:r>
            <a:endParaRPr lang="it-IT" sz="9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7" name="Picture 18" descr="cer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77125" y="333375"/>
            <a:ext cx="1666875" cy="65246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nuovo-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366617"/>
            <a:ext cx="9144000" cy="2491383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3643306" y="1142984"/>
            <a:ext cx="48577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chemeClr val="bg1">
                    <a:lumMod val="85000"/>
                  </a:schemeClr>
                </a:solidFill>
              </a:rPr>
              <a:t>Dio nessuno l'ha mai visto:</a:t>
            </a:r>
          </a:p>
          <a:p>
            <a:r>
              <a:rPr lang="it-IT" sz="2800" dirty="0" smtClean="0">
                <a:solidFill>
                  <a:schemeClr val="bg1">
                    <a:lumMod val="85000"/>
                  </a:schemeClr>
                </a:solidFill>
              </a:rPr>
              <a:t>proprio il Figlio unigenito,</a:t>
            </a:r>
          </a:p>
          <a:p>
            <a:r>
              <a:rPr lang="it-IT" sz="2800" dirty="0" smtClean="0">
                <a:solidFill>
                  <a:schemeClr val="bg1">
                    <a:lumMod val="85000"/>
                  </a:schemeClr>
                </a:solidFill>
              </a:rPr>
              <a:t>che è nel seno del Padre,</a:t>
            </a:r>
          </a:p>
          <a:p>
            <a:r>
              <a:rPr lang="it-IT" sz="2800" dirty="0" smtClean="0">
                <a:solidFill>
                  <a:schemeClr val="bg1">
                    <a:lumMod val="85000"/>
                  </a:schemeClr>
                </a:solidFill>
              </a:rPr>
              <a:t>lui lo ha rivelato</a:t>
            </a:r>
            <a:r>
              <a:rPr lang="it-IT" sz="3600" dirty="0" smtClean="0">
                <a:solidFill>
                  <a:schemeClr val="bg1">
                    <a:lumMod val="85000"/>
                  </a:schemeClr>
                </a:solidFill>
              </a:rPr>
              <a:t>.</a:t>
            </a:r>
            <a:endParaRPr lang="it-IT" sz="36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357158" y="214290"/>
            <a:ext cx="314327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it-IT" sz="32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Giovani 1,18</a:t>
            </a:r>
            <a:endParaRPr lang="it-IT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7" name="Immagine 6" descr="Immagine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1071546"/>
            <a:ext cx="2767584" cy="3889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nuovo-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366617"/>
            <a:ext cx="9144000" cy="2491383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4500562" y="1357298"/>
            <a:ext cx="442912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aseline="30000" dirty="0" smtClean="0">
                <a:solidFill>
                  <a:schemeClr val="bg1">
                    <a:lumMod val="85000"/>
                  </a:schemeClr>
                </a:solidFill>
              </a:rPr>
              <a:t>5 </a:t>
            </a:r>
            <a:r>
              <a:rPr lang="it-IT" sz="2400" dirty="0" smtClean="0">
                <a:solidFill>
                  <a:schemeClr val="bg1">
                    <a:lumMod val="85000"/>
                  </a:schemeClr>
                </a:solidFill>
              </a:rPr>
              <a:t>“Va e riferisci al mio servo Davide: dice il Signore: forse tu mi costruirai una casa, perché io vi abiti? </a:t>
            </a:r>
            <a:r>
              <a:rPr lang="it-IT" sz="2400" baseline="30000" dirty="0" smtClean="0">
                <a:solidFill>
                  <a:schemeClr val="bg1">
                    <a:lumMod val="85000"/>
                  </a:schemeClr>
                </a:solidFill>
              </a:rPr>
              <a:t>6 </a:t>
            </a:r>
            <a:r>
              <a:rPr lang="it-IT" sz="2400" dirty="0" smtClean="0">
                <a:solidFill>
                  <a:schemeClr val="bg1">
                    <a:lumMod val="85000"/>
                  </a:schemeClr>
                </a:solidFill>
              </a:rPr>
              <a:t>Ma io non ho abitato in una casa da quando ho fatto uscire gli israeliti dall’Egitto fino ad oggi; sono andato vagando sotto una tenda, in un padiglione. </a:t>
            </a:r>
            <a:endParaRPr lang="it-IT" sz="2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357158" y="214290"/>
            <a:ext cx="450059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it-IT" sz="32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2 Samuele 7, 5-6</a:t>
            </a:r>
            <a:endParaRPr lang="it-IT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9" name="Immagine 8" descr="CD-Cov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1357298"/>
            <a:ext cx="3810000" cy="3632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nuovo-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366617"/>
            <a:ext cx="9144000" cy="2491383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4357686" y="1214422"/>
            <a:ext cx="435771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aseline="30000" dirty="0" smtClean="0">
                <a:solidFill>
                  <a:schemeClr val="bg1">
                    <a:lumMod val="85000"/>
                  </a:schemeClr>
                </a:solidFill>
              </a:rPr>
              <a:t>7 </a:t>
            </a:r>
            <a:r>
              <a:rPr lang="it-IT" sz="2400" dirty="0" smtClean="0">
                <a:solidFill>
                  <a:schemeClr val="bg1">
                    <a:lumMod val="85000"/>
                  </a:schemeClr>
                </a:solidFill>
              </a:rPr>
              <a:t>Finché ho camminato ora qua, ora là, in mezzo a tutti gli israeliti, ho forse mai detto ad alcuno dei Giudici, a cui avevo comandato di pascere il mio popolo Israele: perché mi edificate una casa di cedro?</a:t>
            </a:r>
            <a:endParaRPr lang="it-IT" sz="2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357158" y="214290"/>
            <a:ext cx="450059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it-IT" sz="32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2 Samuele 7, </a:t>
            </a:r>
            <a:r>
              <a:rPr lang="it-IT" sz="32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7</a:t>
            </a:r>
            <a:endParaRPr lang="it-IT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Immagine 5" descr="esodo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1714488"/>
            <a:ext cx="4143375" cy="28575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357158" y="214290"/>
            <a:ext cx="321471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it-IT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Apocalisse 21, 3</a:t>
            </a:r>
            <a:endParaRPr lang="it-IT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4786314" y="928670"/>
            <a:ext cx="40005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chemeClr val="bg1">
                    <a:lumMod val="85000"/>
                  </a:schemeClr>
                </a:solidFill>
              </a:rPr>
              <a:t>Udii allora una voce potente che usciva dal trono:</a:t>
            </a:r>
          </a:p>
          <a:p>
            <a:r>
              <a:rPr lang="it-IT" sz="2400" dirty="0" smtClean="0">
                <a:solidFill>
                  <a:schemeClr val="bg1">
                    <a:lumMod val="85000"/>
                  </a:schemeClr>
                </a:solidFill>
              </a:rPr>
              <a:t>«</a:t>
            </a:r>
            <a:r>
              <a:rPr lang="it-IT" sz="2400" i="1" dirty="0" smtClean="0">
                <a:solidFill>
                  <a:schemeClr val="bg1">
                    <a:lumMod val="85000"/>
                  </a:schemeClr>
                </a:solidFill>
              </a:rPr>
              <a:t>Ecco la dimora di Dio con gli uomini!</a:t>
            </a:r>
          </a:p>
          <a:p>
            <a:r>
              <a:rPr lang="it-IT" sz="2400" i="1" dirty="0" smtClean="0">
                <a:solidFill>
                  <a:schemeClr val="bg1">
                    <a:lumMod val="85000"/>
                  </a:schemeClr>
                </a:solidFill>
              </a:rPr>
              <a:t>Egli dimorerà tra di loro</a:t>
            </a:r>
          </a:p>
          <a:p>
            <a:r>
              <a:rPr lang="it-IT" sz="2400" i="1" dirty="0" smtClean="0">
                <a:solidFill>
                  <a:schemeClr val="bg1">
                    <a:lumMod val="85000"/>
                  </a:schemeClr>
                </a:solidFill>
              </a:rPr>
              <a:t>ed essi saranno suo popolo</a:t>
            </a:r>
          </a:p>
          <a:p>
            <a:r>
              <a:rPr lang="it-IT" sz="2400" i="1" dirty="0" smtClean="0">
                <a:solidFill>
                  <a:schemeClr val="bg1">
                    <a:lumMod val="85000"/>
                  </a:schemeClr>
                </a:solidFill>
              </a:rPr>
              <a:t>ed egli sarà il "</a:t>
            </a:r>
            <a:r>
              <a:rPr lang="it-IT" sz="2400" i="1" dirty="0" err="1" smtClean="0">
                <a:solidFill>
                  <a:schemeClr val="bg1">
                    <a:lumMod val="85000"/>
                  </a:schemeClr>
                </a:solidFill>
              </a:rPr>
              <a:t>Dio-con-loro</a:t>
            </a:r>
            <a:r>
              <a:rPr lang="it-IT" sz="2400" i="1" dirty="0" smtClean="0">
                <a:solidFill>
                  <a:schemeClr val="bg1">
                    <a:lumMod val="85000"/>
                  </a:schemeClr>
                </a:solidFill>
              </a:rPr>
              <a:t>".</a:t>
            </a:r>
          </a:p>
        </p:txBody>
      </p:sp>
      <p:pic>
        <p:nvPicPr>
          <p:cNvPr id="9" name="Immagine 8" descr="nuovo-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366617"/>
            <a:ext cx="9144000" cy="2491383"/>
          </a:xfrm>
          <a:prstGeom prst="rect">
            <a:avLst/>
          </a:prstGeom>
        </p:spPr>
      </p:pic>
      <p:pic>
        <p:nvPicPr>
          <p:cNvPr id="8" name="Immagine 7" descr="122021.jpg"/>
          <p:cNvPicPr>
            <a:picLocks noChangeAspect="1"/>
          </p:cNvPicPr>
          <p:nvPr/>
        </p:nvPicPr>
        <p:blipFill>
          <a:blip r:embed="rId4" cstate="print"/>
          <a:srcRect l="4688" t="3784" r="6249" b="50000"/>
          <a:stretch>
            <a:fillRect/>
          </a:stretch>
        </p:blipFill>
        <p:spPr>
          <a:xfrm>
            <a:off x="500034" y="928670"/>
            <a:ext cx="4071966" cy="261778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357158" y="214290"/>
            <a:ext cx="321471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it-IT" sz="32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Matteo 25, 35-37</a:t>
            </a:r>
            <a:endParaRPr lang="it-IT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1" name="Immagine 10" descr="nuovo-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366617"/>
            <a:ext cx="9144000" cy="2491383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3929058" y="714356"/>
            <a:ext cx="492922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baseline="30000" dirty="0" smtClean="0">
                <a:solidFill>
                  <a:schemeClr val="bg1">
                    <a:lumMod val="85000"/>
                  </a:schemeClr>
                </a:solidFill>
              </a:rPr>
              <a:t>35</a:t>
            </a:r>
            <a:r>
              <a:rPr lang="it-IT" sz="2400" baseline="30000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it-IT" sz="2400" dirty="0" smtClean="0">
                <a:solidFill>
                  <a:schemeClr val="bg1">
                    <a:lumMod val="85000"/>
                  </a:schemeClr>
                </a:solidFill>
              </a:rPr>
              <a:t>Perché io ho avuto fame e mi avete dato da mangiare, ho avuto sete e mi avete dato da bere; ero forestiero e mi avete ospitato, </a:t>
            </a:r>
            <a:r>
              <a:rPr lang="it-IT" sz="2400" b="1" baseline="30000" dirty="0" smtClean="0">
                <a:solidFill>
                  <a:schemeClr val="bg1">
                    <a:lumMod val="85000"/>
                  </a:schemeClr>
                </a:solidFill>
              </a:rPr>
              <a:t>36</a:t>
            </a:r>
            <a:r>
              <a:rPr lang="it-IT" sz="2400" dirty="0" smtClean="0">
                <a:solidFill>
                  <a:schemeClr val="bg1">
                    <a:lumMod val="85000"/>
                  </a:schemeClr>
                </a:solidFill>
              </a:rPr>
              <a:t> nudo e mi avete vestito, malato e mi avete visitato, carcerato e siete venuti a trovarmi. </a:t>
            </a:r>
            <a:r>
              <a:rPr lang="it-IT" sz="2400" b="1" baseline="30000" dirty="0" smtClean="0">
                <a:solidFill>
                  <a:schemeClr val="bg1">
                    <a:lumMod val="85000"/>
                  </a:schemeClr>
                </a:solidFill>
              </a:rPr>
              <a:t>37</a:t>
            </a:r>
            <a:r>
              <a:rPr lang="it-IT" sz="2400" baseline="30000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it-IT" sz="2400" dirty="0" smtClean="0">
                <a:solidFill>
                  <a:schemeClr val="bg1">
                    <a:lumMod val="85000"/>
                  </a:schemeClr>
                </a:solidFill>
              </a:rPr>
              <a:t>Allora i giusti gli risponderanno: Signore, quando mai ti abbiamo veduto affamato e ti abbiamo dato da mangiare, assetato e ti abbiamo dato da bere?</a:t>
            </a:r>
            <a:endParaRPr lang="it-IT" sz="24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12" name="Immagine 11" descr="goa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857232"/>
            <a:ext cx="3357586" cy="241033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nuovo-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366617"/>
            <a:ext cx="9144000" cy="2491383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357158" y="214290"/>
            <a:ext cx="335758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it-IT" sz="32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Efesini 2, 18-20</a:t>
            </a:r>
            <a:endParaRPr lang="it-IT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4643438" y="857232"/>
            <a:ext cx="421484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aseline="30000" dirty="0" smtClean="0">
                <a:solidFill>
                  <a:schemeClr val="bg1"/>
                </a:solidFill>
              </a:rPr>
              <a:t>18</a:t>
            </a:r>
            <a:r>
              <a:rPr lang="it-IT" sz="2400" dirty="0" smtClean="0">
                <a:solidFill>
                  <a:schemeClr val="bg1"/>
                </a:solidFill>
              </a:rPr>
              <a:t> Per mezzo di lui possiamo presentarci, gli uni e gli altri, al Padre in un solo Spirito.</a:t>
            </a:r>
          </a:p>
          <a:p>
            <a:r>
              <a:rPr lang="it-IT" sz="2400" baseline="30000" dirty="0" smtClean="0">
                <a:solidFill>
                  <a:schemeClr val="bg1"/>
                </a:solidFill>
              </a:rPr>
              <a:t>19 </a:t>
            </a:r>
            <a:r>
              <a:rPr lang="it-IT" sz="2400" dirty="0" smtClean="0">
                <a:solidFill>
                  <a:schemeClr val="bg1"/>
                </a:solidFill>
              </a:rPr>
              <a:t>Così dunque voi non siete più stranieri né ospiti, ma siete concittadini dei santi e familiari di Dio, </a:t>
            </a:r>
            <a:r>
              <a:rPr lang="it-IT" sz="2400" baseline="30000" dirty="0" smtClean="0">
                <a:solidFill>
                  <a:schemeClr val="bg1"/>
                </a:solidFill>
              </a:rPr>
              <a:t>20</a:t>
            </a:r>
            <a:r>
              <a:rPr lang="it-IT" sz="2400" dirty="0" smtClean="0">
                <a:solidFill>
                  <a:schemeClr val="bg1"/>
                </a:solidFill>
              </a:rPr>
              <a:t> edificati sopra il fondamento degli apostoli e dei profeti, e avendo come pietra angolare lo stesso Cristo Gesù. </a:t>
            </a:r>
          </a:p>
        </p:txBody>
      </p:sp>
      <p:pic>
        <p:nvPicPr>
          <p:cNvPr id="8" name="Immagine 7" descr="g40_1a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1928802"/>
            <a:ext cx="3914057" cy="452511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nuovo-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366617"/>
            <a:ext cx="9144000" cy="2491383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357158" y="214290"/>
            <a:ext cx="364333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it-IT" sz="32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Luca 24, 15-18</a:t>
            </a:r>
            <a:endParaRPr lang="it-IT" sz="3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3643306" y="571480"/>
            <a:ext cx="528641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baseline="30000" dirty="0" smtClean="0">
                <a:solidFill>
                  <a:schemeClr val="bg1">
                    <a:lumMod val="85000"/>
                  </a:schemeClr>
                </a:solidFill>
              </a:rPr>
              <a:t>15</a:t>
            </a:r>
            <a:r>
              <a:rPr lang="it-IT" sz="2400" baseline="30000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it-IT" sz="2400" dirty="0" smtClean="0">
                <a:solidFill>
                  <a:schemeClr val="bg1">
                    <a:lumMod val="85000"/>
                  </a:schemeClr>
                </a:solidFill>
              </a:rPr>
              <a:t>Mentre discorrevano e discutevano insieme, Gesù in persona si accostò e camminava con loro. </a:t>
            </a:r>
            <a:r>
              <a:rPr lang="it-IT" sz="2400" b="1" baseline="30000" dirty="0" smtClean="0">
                <a:solidFill>
                  <a:schemeClr val="bg1">
                    <a:lumMod val="85000"/>
                  </a:schemeClr>
                </a:solidFill>
              </a:rPr>
              <a:t>16</a:t>
            </a:r>
            <a:r>
              <a:rPr lang="it-IT" sz="2400" baseline="30000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it-IT" sz="2400" dirty="0" smtClean="0">
                <a:solidFill>
                  <a:schemeClr val="bg1">
                    <a:lumMod val="85000"/>
                  </a:schemeClr>
                </a:solidFill>
              </a:rPr>
              <a:t>Ma i loro occhi erano incapaci di riconoscerlo. </a:t>
            </a:r>
            <a:r>
              <a:rPr lang="it-IT" sz="2400" b="1" baseline="30000" dirty="0" smtClean="0">
                <a:solidFill>
                  <a:schemeClr val="bg1">
                    <a:lumMod val="85000"/>
                  </a:schemeClr>
                </a:solidFill>
              </a:rPr>
              <a:t>17</a:t>
            </a:r>
            <a:r>
              <a:rPr lang="it-IT" sz="2400" baseline="30000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it-IT" sz="2400" dirty="0" smtClean="0">
                <a:solidFill>
                  <a:schemeClr val="bg1">
                    <a:lumMod val="85000"/>
                  </a:schemeClr>
                </a:solidFill>
              </a:rPr>
              <a:t>Ed egli disse loro: «Che sono questi discorsi che state facendo fra voi durante il cammino?». Si fermarono, col volto triste; </a:t>
            </a:r>
            <a:r>
              <a:rPr lang="it-IT" sz="2400" b="1" baseline="30000" dirty="0" smtClean="0">
                <a:solidFill>
                  <a:schemeClr val="bg1">
                    <a:lumMod val="85000"/>
                  </a:schemeClr>
                </a:solidFill>
              </a:rPr>
              <a:t>18</a:t>
            </a:r>
            <a:r>
              <a:rPr lang="it-IT" sz="2400" baseline="30000" dirty="0" smtClean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it-IT" sz="2400" dirty="0" smtClean="0">
                <a:solidFill>
                  <a:schemeClr val="bg1">
                    <a:lumMod val="85000"/>
                  </a:schemeClr>
                </a:solidFill>
              </a:rPr>
              <a:t>uno di loro, di nome </a:t>
            </a:r>
            <a:r>
              <a:rPr lang="it-IT" sz="2400" dirty="0" err="1" smtClean="0">
                <a:solidFill>
                  <a:schemeClr val="bg1">
                    <a:lumMod val="85000"/>
                  </a:schemeClr>
                </a:solidFill>
              </a:rPr>
              <a:t>Clèopa</a:t>
            </a:r>
            <a:r>
              <a:rPr lang="it-IT" sz="2400" dirty="0" smtClean="0">
                <a:solidFill>
                  <a:schemeClr val="bg1">
                    <a:lumMod val="85000"/>
                  </a:schemeClr>
                </a:solidFill>
              </a:rPr>
              <a:t>, gli disse: «Tu solo sei così forestiero in Gerusalemme da non sapere ciò che vi è accaduto in questi giorni?». </a:t>
            </a:r>
            <a:endParaRPr lang="it-IT" sz="24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9" name="Immagine 8" descr="Emmaus.jpg"/>
          <p:cNvPicPr>
            <a:picLocks noChangeAspect="1"/>
          </p:cNvPicPr>
          <p:nvPr/>
        </p:nvPicPr>
        <p:blipFill>
          <a:blip r:embed="rId4" cstate="print"/>
          <a:srcRect l="16129" r="13523"/>
          <a:stretch>
            <a:fillRect/>
          </a:stretch>
        </p:blipFill>
        <p:spPr>
          <a:xfrm>
            <a:off x="428596" y="857232"/>
            <a:ext cx="3074088" cy="364333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751</TotalTime>
  <Words>537</Words>
  <Application>Microsoft Office PowerPoint</Application>
  <PresentationFormat>Presentazione su schermo (4:3)</PresentationFormat>
  <Paragraphs>51</Paragraphs>
  <Slides>14</Slides>
  <Notes>14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15" baseType="lpstr">
      <vt:lpstr>Tema di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NB</dc:creator>
  <cp:lastModifiedBy>oem</cp:lastModifiedBy>
  <cp:revision>32</cp:revision>
  <dcterms:created xsi:type="dcterms:W3CDTF">2007-07-10T04:25:37Z</dcterms:created>
  <dcterms:modified xsi:type="dcterms:W3CDTF">2010-09-12T05:34:58Z</dcterms:modified>
</cp:coreProperties>
</file>